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8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8" r:id="rId3"/>
    <p:sldId id="257" r:id="rId4"/>
    <p:sldId id="259" r:id="rId5"/>
    <p:sldId id="260" r:id="rId6"/>
    <p:sldId id="261" r:id="rId7"/>
    <p:sldId id="262" r:id="rId8"/>
    <p:sldId id="266" r:id="rId9"/>
    <p:sldId id="258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8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A75BB-98A2-1647-93EA-98D231615813}" type="datetimeFigureOut">
              <a:rPr lang="en-US" smtClean="0"/>
              <a:t>5/6/09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2E0EB-2902-C549-8C6E-E47224503C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1D4AD-04A5-5640-BFC2-0F2B06549582}" type="datetimeFigureOut">
              <a:rPr lang="en-US" smtClean="0"/>
              <a:t>5/6/09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87955-4A31-F743-A622-624D2D69E4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AEA19B3-BC6D-4E56-93BC-B9B0EF1523FC}" type="datetime1">
              <a:rPr lang="en-US" smtClean="0"/>
              <a:pPr/>
              <a:t>5/6/09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A21B-936D-9E41-99D0-F60077AAB425}" type="datetimeFigureOut">
              <a:rPr lang="en-US" smtClean="0"/>
              <a:pPr/>
              <a:t>5/6/09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B764-989D-D443-9210-963BF9515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B4EA21B-936D-9E41-99D0-F60077AAB425}" type="datetimeFigureOut">
              <a:rPr lang="en-US" smtClean="0"/>
              <a:pPr/>
              <a:t>5/6/09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111B764-989D-D443-9210-963BF9515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A21B-936D-9E41-99D0-F60077AAB425}" type="datetimeFigureOut">
              <a:rPr lang="en-US" smtClean="0"/>
              <a:pPr/>
              <a:t>5/6/09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11B764-989D-D443-9210-963BF95158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301A2-9537-4F11-903A-9D7FEDBB449A}" type="datetime1">
              <a:rPr lang="en-US" smtClean="0"/>
              <a:pPr/>
              <a:t>5/6/09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B4EA21B-936D-9E41-99D0-F60077AAB425}" type="datetimeFigureOut">
              <a:rPr lang="en-US" smtClean="0"/>
              <a:pPr/>
              <a:t>5/6/09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111B764-989D-D443-9210-963BF95158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B4EA21B-936D-9E41-99D0-F60077AAB425}" type="datetimeFigureOut">
              <a:rPr lang="en-US" smtClean="0"/>
              <a:pPr/>
              <a:t>5/6/09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111B764-989D-D443-9210-963BF95158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A21B-936D-9E41-99D0-F60077AAB425}" type="datetimeFigureOut">
              <a:rPr lang="en-US" smtClean="0"/>
              <a:pPr/>
              <a:t>5/6/09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11B764-989D-D443-9210-963BF9515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A21B-936D-9E41-99D0-F60077AAB425}" type="datetimeFigureOut">
              <a:rPr lang="en-US" smtClean="0"/>
              <a:pPr/>
              <a:t>5/6/09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11B764-989D-D443-9210-963BF9515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A21B-936D-9E41-99D0-F60077AAB425}" type="datetimeFigureOut">
              <a:rPr lang="en-US" smtClean="0"/>
              <a:pPr/>
              <a:t>5/6/09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11B764-989D-D443-9210-963BF95158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B4EA21B-936D-9E41-99D0-F60077AAB425}" type="datetimeFigureOut">
              <a:rPr lang="en-US" smtClean="0"/>
              <a:pPr/>
              <a:t>5/6/09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111B764-989D-D443-9210-963BF95158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B4EA21B-936D-9E41-99D0-F60077AAB425}" type="datetimeFigureOut">
              <a:rPr lang="en-US" smtClean="0"/>
              <a:pPr/>
              <a:t>5/6/09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11B764-989D-D443-9210-963BF9515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hyperlink" Target="http://teachers.saschina.org/mspuxi/macpuxilibrary/teaching-with-laptops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echthisout.wikispaces.com/mac121" TargetMode="External"/><Relationship Id="rId3" Type="http://schemas.openxmlformats.org/officeDocument/2006/relationships/hyperlink" Target="http://teachers.saschina.org/mspuxi/mac-trainin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echthisout.wikispaces.com/mac12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dcommunity.apple.com/ali/" TargetMode="Externa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licious.com" TargetMode="Externa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movies.atomiclearning.com/uk/home/" TargetMode="Externa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accounts/ServiceLogin?service=writely&amp;passive=true&amp;nui=1&amp;continue=http://docs.google.com/&amp;followup=http://docs.google.com/&amp;ltmpl=homepage&amp;rm=fals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SAS Mac Transition steps </a:t>
            </a:r>
            <a:endParaRPr lang="en-US" sz="4200" dirty="0"/>
          </a:p>
        </p:txBody>
      </p:sp>
      <p:sp>
        <p:nvSpPr>
          <p:cNvPr id="3" name="TextBox 2"/>
          <p:cNvSpPr txBox="1"/>
          <p:nvPr/>
        </p:nvSpPr>
        <p:spPr>
          <a:xfrm>
            <a:off x="2514600" y="6172200"/>
            <a:ext cx="5991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300" dirty="0" smtClean="0"/>
              <a:t>http://techthisout.wikispaces.com/mac121</a:t>
            </a:r>
            <a:endParaRPr lang="en-US" sz="2000" spc="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</a:t>
            </a:r>
            <a:r>
              <a:rPr lang="en-US" dirty="0" err="1" smtClean="0"/>
              <a:t>MacBook</a:t>
            </a:r>
            <a:r>
              <a:rPr lang="en-US" dirty="0" smtClean="0"/>
              <a:t> to LCD</a:t>
            </a:r>
            <a:endParaRPr lang="en-US" dirty="0"/>
          </a:p>
        </p:txBody>
      </p:sp>
      <p:pic>
        <p:nvPicPr>
          <p:cNvPr id="4" name="Picture 3" descr="D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8800"/>
            <a:ext cx="3581400" cy="21883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4800600" y="1724561"/>
            <a:ext cx="335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Plug in adapter to this port and connect the other end to the LCD cable that is plugged into your wall. 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4845784"/>
            <a:ext cx="3352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You may need to change the </a:t>
            </a:r>
            <a:r>
              <a:rPr lang="en-US" sz="2000" dirty="0" smtClean="0"/>
              <a:t>Display settings to </a:t>
            </a:r>
            <a:r>
              <a:rPr lang="en-US" sz="2000" dirty="0" smtClean="0">
                <a:solidFill>
                  <a:srgbClr val="0000FF"/>
                </a:solidFill>
              </a:rPr>
              <a:t>1024x768, 60 </a:t>
            </a:r>
            <a:r>
              <a:rPr lang="en-US" sz="2000" dirty="0" err="1" smtClean="0">
                <a:solidFill>
                  <a:srgbClr val="0000FF"/>
                </a:solidFill>
              </a:rPr>
              <a:t>hz</a:t>
            </a:r>
            <a:r>
              <a:rPr lang="en-US" sz="2000" dirty="0" smtClean="0"/>
              <a:t>, and click the Mirror Display box. 1280x800 is the regular setting.</a:t>
            </a:r>
            <a:endParaRPr lang="en-US" sz="2000" dirty="0"/>
          </a:p>
        </p:txBody>
      </p:sp>
      <p:pic>
        <p:nvPicPr>
          <p:cNvPr id="7" name="Picture 6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226" y="5029381"/>
            <a:ext cx="3403174" cy="1447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Embarking on 1:1 Teaching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895600"/>
          </a:xfrm>
        </p:spPr>
        <p:txBody>
          <a:bodyPr/>
          <a:lstStyle/>
          <a:p>
            <a:r>
              <a:rPr lang="en-US" dirty="0" smtClean="0"/>
              <a:t>Explore</a:t>
            </a:r>
          </a:p>
          <a:p>
            <a:r>
              <a:rPr lang="en-US" dirty="0" smtClean="0"/>
              <a:t>Experiment</a:t>
            </a:r>
          </a:p>
          <a:p>
            <a:r>
              <a:rPr lang="en-US" dirty="0" smtClean="0"/>
              <a:t>Reflect</a:t>
            </a:r>
          </a:p>
          <a:p>
            <a:endParaRPr lang="en-US" dirty="0" smtClean="0"/>
          </a:p>
          <a:p>
            <a:r>
              <a:rPr lang="en-US" dirty="0" smtClean="0"/>
              <a:t>Maintain a focus on what you teach daily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2648" y="4724400"/>
            <a:ext cx="8531352" cy="4770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glow rad="63500">
              <a:schemeClr val="accent1">
                <a:alpha val="75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Be sure to visit these sites for other helpful 1:1 resources</a:t>
            </a:r>
            <a:endParaRPr lang="en-US" sz="2500" dirty="0"/>
          </a:p>
        </p:txBody>
      </p:sp>
      <p:sp>
        <p:nvSpPr>
          <p:cNvPr id="6" name="TextBox 5"/>
          <p:cNvSpPr txBox="1"/>
          <p:nvPr/>
        </p:nvSpPr>
        <p:spPr>
          <a:xfrm>
            <a:off x="612648" y="52578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pc="300" dirty="0" smtClean="0">
                <a:hlinkClick r:id="rId2"/>
              </a:rPr>
              <a:t>http://techthisout.wikispaces.com/</a:t>
            </a:r>
            <a:r>
              <a:rPr lang="en-US" spc="300" dirty="0" smtClean="0">
                <a:hlinkClick r:id="rId2"/>
              </a:rPr>
              <a:t>mac121</a:t>
            </a:r>
            <a:endParaRPr lang="en-US" spc="300" dirty="0" smtClean="0"/>
          </a:p>
          <a:p>
            <a:pPr>
              <a:buFont typeface="Arial"/>
              <a:buChar char="•"/>
            </a:pPr>
            <a:r>
              <a:rPr lang="en-US" spc="300" dirty="0" smtClean="0">
                <a:hlinkClick r:id="rId3"/>
              </a:rPr>
              <a:t>http://</a:t>
            </a:r>
            <a:r>
              <a:rPr lang="en-US" spc="300" dirty="0" err="1" smtClean="0">
                <a:hlinkClick r:id="rId3"/>
              </a:rPr>
              <a:t>teachers.saschina.org/mspuxi/mac</a:t>
            </a:r>
            <a:r>
              <a:rPr lang="en-US" spc="300" dirty="0" smtClean="0">
                <a:hlinkClick r:id="rId3"/>
              </a:rPr>
              <a:t>-training/</a:t>
            </a:r>
            <a:endParaRPr lang="en-US" spc="300" dirty="0" smtClean="0"/>
          </a:p>
          <a:p>
            <a:pPr>
              <a:buFont typeface="Arial"/>
              <a:buChar char="•"/>
            </a:pPr>
            <a:r>
              <a:rPr lang="en-US" spc="300" dirty="0" smtClean="0">
                <a:hlinkClick r:id="rId4"/>
              </a:rPr>
              <a:t>http://teachers.saschina.org</a:t>
            </a:r>
            <a:r>
              <a:rPr lang="en-US" spc="300" dirty="0" smtClean="0">
                <a:hlinkClick r:id="rId4"/>
              </a:rPr>
              <a:t>/mspuxi/macpuxilibrary/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981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Watch Tour of 21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Century Learning DVD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895600"/>
            <a:ext cx="7924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See Tom Banaszewski for a copy. This </a:t>
            </a:r>
            <a:r>
              <a:rPr lang="en-US" sz="2400" dirty="0" smtClean="0"/>
              <a:t>DVD will give you a great overview of the </a:t>
            </a:r>
            <a:r>
              <a:rPr lang="en-US" sz="2400" dirty="0" err="1" smtClean="0"/>
              <a:t>iLife</a:t>
            </a:r>
            <a:r>
              <a:rPr lang="en-US" sz="2400" dirty="0" smtClean="0"/>
              <a:t> and </a:t>
            </a:r>
            <a:r>
              <a:rPr lang="en-US" sz="2400" dirty="0" err="1" smtClean="0"/>
              <a:t>iWork</a:t>
            </a:r>
            <a:r>
              <a:rPr lang="en-US" sz="2400" dirty="0" smtClean="0"/>
              <a:t> software as well as several interviews with</a:t>
            </a:r>
            <a:r>
              <a:rPr lang="en-US" sz="2400" dirty="0" smtClean="0"/>
              <a:t> 1</a:t>
            </a:r>
            <a:r>
              <a:rPr lang="en-US" sz="2400" dirty="0" smtClean="0"/>
              <a:t>:1 schools. It will take about an hour to watch all of the videos, but they’re worth it.</a:t>
            </a:r>
          </a:p>
          <a:p>
            <a:endParaRPr lang="en-US" sz="2400" dirty="0" smtClean="0"/>
          </a:p>
          <a:p>
            <a:r>
              <a:rPr lang="en-US" sz="2400" dirty="0" smtClean="0"/>
              <a:t>Go to </a:t>
            </a:r>
            <a:r>
              <a:rPr lang="en-US" sz="2400" dirty="0" smtClean="0">
                <a:hlinkClick r:id="rId2"/>
              </a:rPr>
              <a:t>techthisout.wikispaces.com/mac121 </a:t>
            </a:r>
            <a:r>
              <a:rPr lang="en-US" sz="2400" dirty="0" smtClean="0"/>
              <a:t>and click on the Discussion tab. Leave a comment about the DVD.</a:t>
            </a:r>
            <a:endParaRPr lang="en-US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#1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Join Apple Learning Interchange (ALI).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2"/>
              </a:rPr>
              <a:t>http://edcommunity.apple.com/ali/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Find a project you’d like to adapt for next year.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720" y="5029200"/>
            <a:ext cx="1554480" cy="1295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9" y="1752600"/>
            <a:ext cx="4949952" cy="4343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Create a “delicious” account. Use the “search” tool to look for sites related to your content. Delicious is a fantastic way of saving, sharing and collecting bookmarks relevant to your curriculum.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www.delicious.com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Try to add a few colleagues to your Network. Add me “</a:t>
            </a:r>
            <a:r>
              <a:rPr lang="en-US" dirty="0" err="1" smtClean="0">
                <a:solidFill>
                  <a:srgbClr val="0000FF"/>
                </a:solidFill>
              </a:rPr>
              <a:t>techszewski</a:t>
            </a:r>
            <a:r>
              <a:rPr lang="en-US" dirty="0" smtClean="0"/>
              <a:t>” to your network and I can easily share relevant sites with you.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101" y="1873250"/>
            <a:ext cx="3021947" cy="2622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838200"/>
          </a:xfrm>
        </p:spPr>
        <p:txBody>
          <a:bodyPr/>
          <a:lstStyle/>
          <a:p>
            <a:r>
              <a:rPr lang="en-US" dirty="0" smtClean="0"/>
              <a:t>Connect a </a:t>
            </a:r>
            <a:r>
              <a:rPr lang="en-US" dirty="0" err="1" smtClean="0"/>
              <a:t>MacBook</a:t>
            </a:r>
            <a:r>
              <a:rPr lang="en-US" dirty="0" smtClean="0"/>
              <a:t> to the Novell network.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3200400"/>
            <a:ext cx="7083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Follow these steps to access files on the Novell network.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in an open space on the desktop. Under the Go drop down menu, top of the screen, select “Connect to Server.”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Enter “</a:t>
            </a:r>
            <a:r>
              <a:rPr lang="en-US" dirty="0" err="1" smtClean="0"/>
              <a:t>afp://sasfs</a:t>
            </a:r>
            <a:r>
              <a:rPr lang="en-US" dirty="0" smtClean="0"/>
              <a:t>” in the Server Address field. Click Connect.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Enter your Novell username and password.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Select the server you want to connect to. The M drive is .DATA.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You should now see the drive icon on your desktop.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828800"/>
          </a:xfrm>
        </p:spPr>
        <p:txBody>
          <a:bodyPr/>
          <a:lstStyle/>
          <a:p>
            <a:r>
              <a:rPr lang="en-US" dirty="0" smtClean="0"/>
              <a:t>Evaluate a few of Atomic Learning’s Mac tutorials. </a:t>
            </a:r>
          </a:p>
          <a:p>
            <a:r>
              <a:rPr lang="en-US" dirty="0" smtClean="0">
                <a:hlinkClick r:id="rId2"/>
              </a:rPr>
              <a:t>http://movies.atomiclearning.com/uk/home/</a:t>
            </a:r>
            <a:endParaRPr lang="en-US" dirty="0" smtClean="0"/>
          </a:p>
          <a:p>
            <a:r>
              <a:rPr lang="en-US" dirty="0" smtClean="0"/>
              <a:t>Log in with “</a:t>
            </a:r>
            <a:r>
              <a:rPr lang="en-US" dirty="0" err="1" smtClean="0"/>
              <a:t>minghang</a:t>
            </a:r>
            <a:r>
              <a:rPr lang="en-US" dirty="0" smtClean="0"/>
              <a:t>” - Password is “atomic”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1999" y="3581400"/>
            <a:ext cx="7620001" cy="113877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700" dirty="0" smtClean="0"/>
              <a:t>There are many tutorials here that can help you learn the basics of many software programs on your </a:t>
            </a:r>
            <a:r>
              <a:rPr lang="en-US" sz="1700" dirty="0" err="1" smtClean="0"/>
              <a:t>MacBook</a:t>
            </a:r>
            <a:r>
              <a:rPr lang="en-US" sz="1700" dirty="0" smtClean="0"/>
              <a:t>. Enter “Mac Office” in the Search field. Watch a few movies related to Word 2008 or </a:t>
            </a:r>
            <a:r>
              <a:rPr lang="en-US" sz="1700" dirty="0" err="1" smtClean="0"/>
              <a:t>Powerpoint</a:t>
            </a:r>
            <a:r>
              <a:rPr lang="en-US" sz="1700" dirty="0" smtClean="0"/>
              <a:t>. Check also under Resources&gt;Lesson Accelerators for many ready-to-use </a:t>
            </a:r>
            <a:r>
              <a:rPr lang="en-US" sz="1700" smtClean="0"/>
              <a:t>lesson ideas.</a:t>
            </a:r>
            <a:endParaRPr lang="en-US" sz="1700" dirty="0"/>
          </a:p>
        </p:txBody>
      </p:sp>
      <p:pic>
        <p:nvPicPr>
          <p:cNvPr id="5" name="Picture 4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759" y="5105400"/>
            <a:ext cx="5517641" cy="1273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Experiment with </a:t>
            </a:r>
            <a:r>
              <a:rPr lang="en-US" dirty="0" smtClean="0">
                <a:hlinkClick r:id="rId2"/>
              </a:rPr>
              <a:t>Google docs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Create </a:t>
            </a:r>
            <a:r>
              <a:rPr lang="en-US" dirty="0" smtClean="0"/>
              <a:t>a Google document to store your various account usernames and passwords (</a:t>
            </a:r>
            <a:r>
              <a:rPr lang="en-US" dirty="0" err="1" smtClean="0"/>
              <a:t>Gmail</a:t>
            </a:r>
            <a:r>
              <a:rPr lang="en-US" dirty="0" smtClean="0"/>
              <a:t>, </a:t>
            </a:r>
            <a:r>
              <a:rPr lang="en-US" dirty="0" err="1" smtClean="0"/>
              <a:t>Moodle</a:t>
            </a:r>
            <a:r>
              <a:rPr lang="en-US" dirty="0" smtClean="0"/>
              <a:t>, </a:t>
            </a:r>
            <a:r>
              <a:rPr lang="en-US" dirty="0" err="1" smtClean="0"/>
              <a:t>Wikispaces</a:t>
            </a:r>
            <a:r>
              <a:rPr lang="en-US" dirty="0" smtClean="0"/>
              <a:t>, </a:t>
            </a:r>
            <a:r>
              <a:rPr lang="en-US" dirty="0" err="1" smtClean="0"/>
              <a:t>iTunes</a:t>
            </a:r>
            <a:r>
              <a:rPr lang="en-US" dirty="0" smtClean="0"/>
              <a:t>, etc.)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Test </a:t>
            </a:r>
            <a:r>
              <a:rPr lang="en-US" sz="3200" dirty="0" err="1" smtClean="0"/>
              <a:t>MacBook</a:t>
            </a:r>
            <a:r>
              <a:rPr lang="en-US" sz="3200" dirty="0" smtClean="0"/>
              <a:t> </a:t>
            </a:r>
            <a:r>
              <a:rPr lang="en-US" sz="3200" dirty="0" err="1" smtClean="0"/>
              <a:t>w</a:t>
            </a:r>
            <a:r>
              <a:rPr lang="en-US" sz="3200" dirty="0" smtClean="0"/>
              <a:t>/ your classroom LCD, </a:t>
            </a:r>
            <a:r>
              <a:rPr lang="en-US" sz="3200" dirty="0" err="1" smtClean="0"/>
              <a:t>SMARTBoard</a:t>
            </a:r>
            <a:r>
              <a:rPr lang="en-US" sz="3200" dirty="0" smtClean="0"/>
              <a:t>, ELMO, electronic microscopes, probes, heart monitors etc.</a:t>
            </a:r>
            <a:endParaRPr lang="en-US" sz="32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#7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3459540"/>
            <a:ext cx="7924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will need the special adapter to connect the LCD to a </a:t>
            </a:r>
            <a:r>
              <a:rPr lang="en-US" sz="2400" dirty="0" err="1" smtClean="0"/>
              <a:t>MacBook</a:t>
            </a:r>
            <a:r>
              <a:rPr lang="en-US" sz="2400" dirty="0" smtClean="0"/>
              <a:t>. We only have 1 in the building on the Mac cart in Karen Gay’s classroom.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4368800"/>
            <a:ext cx="4572000" cy="195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3115</TotalTime>
  <Words>614</Words>
  <Application>Microsoft Macintosh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SAS Mac Transition steps </vt:lpstr>
      <vt:lpstr>Embarking on 1:1 Teaching </vt:lpstr>
      <vt:lpstr>Step #1</vt:lpstr>
      <vt:lpstr>Step #2</vt:lpstr>
      <vt:lpstr>Step #3</vt:lpstr>
      <vt:lpstr>Step #4</vt:lpstr>
      <vt:lpstr>Step #5</vt:lpstr>
      <vt:lpstr>Step #6</vt:lpstr>
      <vt:lpstr>Step #7</vt:lpstr>
      <vt:lpstr>Connect MacBook to LCD</vt:lpstr>
    </vt:vector>
  </TitlesOfParts>
  <Company>Shanghai American School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SAS Mac Transition </dc:title>
  <dc:creator>Tom  Banaszewski</dc:creator>
  <cp:lastModifiedBy>Tom  Banaszewski</cp:lastModifiedBy>
  <cp:revision>40</cp:revision>
  <dcterms:created xsi:type="dcterms:W3CDTF">2009-05-06T04:41:34Z</dcterms:created>
  <dcterms:modified xsi:type="dcterms:W3CDTF">2009-05-06T05:12:15Z</dcterms:modified>
</cp:coreProperties>
</file>